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2" r:id="rId4"/>
    <p:sldId id="258" r:id="rId5"/>
    <p:sldId id="259" r:id="rId6"/>
    <p:sldId id="261" r:id="rId7"/>
    <p:sldId id="264" r:id="rId8"/>
    <p:sldId id="265" r:id="rId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3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B7F2D-EAFC-4A40-8331-7657A2235B88}" type="datetimeFigureOut">
              <a:rPr lang="sk-SK" smtClean="0"/>
              <a:pPr/>
              <a:t>3. 6. 2013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DFDF7-1966-4804-9071-865CCBAF70B7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267744" y="1268760"/>
            <a:ext cx="459292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Biomasa</a:t>
            </a:r>
            <a:endParaRPr lang="sk-SK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Zástupný symbol obsahu 2"/>
          <p:cNvSpPr>
            <a:spLocks noGrp="1"/>
          </p:cNvSpPr>
          <p:nvPr>
            <p:ph idx="1"/>
          </p:nvPr>
        </p:nvSpPr>
        <p:spPr>
          <a:xfrm>
            <a:off x="457200" y="4653136"/>
            <a:ext cx="3466728" cy="1473027"/>
          </a:xfrm>
        </p:spPr>
        <p:txBody>
          <a:bodyPr>
            <a:normAutofit fontScale="92500"/>
          </a:bodyPr>
          <a:lstStyle/>
          <a:p>
            <a:r>
              <a:rPr lang="sk-SK" dirty="0" smtClean="0"/>
              <a:t>Miroslav </a:t>
            </a:r>
            <a:r>
              <a:rPr lang="sk-SK" dirty="0" err="1" smtClean="0"/>
              <a:t>Tomaštík</a:t>
            </a:r>
            <a:endParaRPr lang="sk-SK" dirty="0" smtClean="0"/>
          </a:p>
          <a:p>
            <a:r>
              <a:rPr lang="sk-SK" dirty="0" smtClean="0"/>
              <a:t>8.B</a:t>
            </a:r>
            <a:endParaRPr lang="sk-SK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b="1" dirty="0" smtClean="0">
                <a:solidFill>
                  <a:srgbClr val="FFFF00"/>
                </a:solidFill>
              </a:rPr>
              <a:t>Vznik biomasy</a:t>
            </a:r>
            <a:endParaRPr lang="sk-SK" b="1" dirty="0">
              <a:solidFill>
                <a:srgbClr val="FFFF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Rastliny na svoj rast využívajú oxid uhličitý z atmosféry a vodu zo zeme, ktoré vďaka fotosyntéze pretvárajú na uhľovodíky .</a:t>
            </a:r>
            <a:endParaRPr lang="sk-SK" b="1" dirty="0" smtClean="0"/>
          </a:p>
          <a:p>
            <a:r>
              <a:rPr lang="sk-SK" b="1" dirty="0" smtClean="0"/>
              <a:t>uhľovodíky - stavebné články biomasy.</a:t>
            </a:r>
            <a:endParaRPr lang="sk-SK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3" descr="biomas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>
                <a:latin typeface="Times New Roman" pitchFamily="18" charset="0"/>
                <a:cs typeface="Times New Roman" pitchFamily="18" charset="0"/>
              </a:rPr>
              <a:t>Biomasa je prvý zdroj energie, ktorý začal človek využívať. Drevo, suchá tráva, tŕstie a trus boli pravdepodobne prvými zdrojmi energie a teplo jej prvou formou, ktorú človek najskôr náhodne a postupne aj systematicky začal ovládať vo svoj prospech.</a:t>
            </a:r>
            <a:endParaRPr lang="sk-SK" b="1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/>
          <a:lstStyle/>
          <a:p>
            <a:r>
              <a:rPr lang="sk-SK" b="1" dirty="0" smtClean="0"/>
              <a:t>Biomasu je možné využiť na </a:t>
            </a:r>
            <a:r>
              <a:rPr lang="sk-SK" b="1" dirty="0"/>
              <a:t>výrobu </a:t>
            </a:r>
            <a:r>
              <a:rPr lang="sk-SK" b="1" dirty="0" smtClean="0"/>
              <a:t>tepla , elektriny.</a:t>
            </a:r>
          </a:p>
          <a:p>
            <a:r>
              <a:rPr lang="sk-SK" b="1" dirty="0"/>
              <a:t>Kvapalné a plynné formy biomasy </a:t>
            </a:r>
            <a:r>
              <a:rPr lang="sk-SK" b="1" dirty="0" smtClean="0"/>
              <a:t>etanol</a:t>
            </a:r>
            <a:r>
              <a:rPr lang="sk-SK" b="1" dirty="0"/>
              <a:t>, </a:t>
            </a:r>
            <a:r>
              <a:rPr lang="sk-SK" b="1" dirty="0" err="1"/>
              <a:t>metanol</a:t>
            </a:r>
            <a:r>
              <a:rPr lang="sk-SK" b="1" dirty="0"/>
              <a:t>, </a:t>
            </a:r>
            <a:r>
              <a:rPr lang="sk-SK" b="1" dirty="0" err="1" smtClean="0"/>
              <a:t>drevoplyn</a:t>
            </a:r>
            <a:r>
              <a:rPr lang="sk-SK" b="1" dirty="0" smtClean="0"/>
              <a:t>, bioplyn </a:t>
            </a:r>
            <a:r>
              <a:rPr lang="sk-SK" b="1" dirty="0"/>
              <a:t>je tiež možné použiť na pohon motorových vozidiel.</a:t>
            </a:r>
            <a:endParaRPr lang="sk-SK" dirty="0"/>
          </a:p>
        </p:txBody>
      </p:sp>
      <p:pic>
        <p:nvPicPr>
          <p:cNvPr id="4" name="Obrázok 3" descr="prod_etan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573016"/>
            <a:ext cx="2857500" cy="2952750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nforse.dk/europe/fae/OEZ/biomasa/t2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136904" cy="488565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1000 kg suchej drevnej hmoty sa svojou </a:t>
            </a:r>
          </a:p>
          <a:p>
            <a:r>
              <a:rPr lang="sk-SK" b="1" dirty="0" smtClean="0"/>
              <a:t>energiou vyrovná </a:t>
            </a:r>
            <a:r>
              <a:rPr lang="sk-SK" dirty="0" smtClean="0"/>
              <a:t> </a:t>
            </a:r>
          </a:p>
          <a:p>
            <a:r>
              <a:rPr lang="sk-SK" b="1" dirty="0" smtClean="0"/>
              <a:t> 450 kg čierneho uhlia</a:t>
            </a:r>
            <a:r>
              <a:rPr lang="sk-SK" dirty="0" smtClean="0"/>
              <a:t> </a:t>
            </a:r>
            <a:r>
              <a:rPr lang="sk-SK" b="1" dirty="0" smtClean="0"/>
              <a:t> </a:t>
            </a:r>
          </a:p>
          <a:p>
            <a:r>
              <a:rPr lang="sk-SK" b="1" dirty="0" smtClean="0"/>
              <a:t>520 kg koksu</a:t>
            </a:r>
            <a:r>
              <a:rPr lang="sk-SK" dirty="0" smtClean="0"/>
              <a:t> </a:t>
            </a:r>
          </a:p>
          <a:p>
            <a:r>
              <a:rPr lang="sk-SK" b="1" dirty="0" smtClean="0"/>
              <a:t> 340 kg vykurovacieho oleja</a:t>
            </a:r>
            <a:r>
              <a:rPr lang="sk-SK" dirty="0" smtClean="0"/>
              <a:t> </a:t>
            </a:r>
          </a:p>
          <a:p>
            <a:r>
              <a:rPr lang="sk-SK" b="1" dirty="0" smtClean="0"/>
              <a:t> 320 kg butánu</a:t>
            </a:r>
            <a:endParaRPr lang="sk-SK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sk-SK" b="1" dirty="0" smtClean="0"/>
              <a:t>Výhodou rastlinných olejov tiež je, že rýchlo v priebehu asi 3 týždňov degradujú v pôde a nespôsobujú jej znečistenie. Hlavné výhody používania </a:t>
            </a:r>
            <a:r>
              <a:rPr lang="sk-SK" b="1" dirty="0" err="1" smtClean="0"/>
              <a:t>bionafty</a:t>
            </a:r>
            <a:r>
              <a:rPr lang="sk-SK" b="1" dirty="0" smtClean="0"/>
              <a:t> je možné zhrnúť nasledovne:</a:t>
            </a:r>
            <a:r>
              <a:rPr lang="sk-SK" dirty="0" smtClean="0"/>
              <a:t> </a:t>
            </a:r>
            <a:br>
              <a:rPr lang="sk-SK" dirty="0" smtClean="0"/>
            </a:br>
            <a:r>
              <a:rPr lang="sk-SK" b="1" dirty="0" smtClean="0"/>
              <a:t> kladná energetická bilancia,</a:t>
            </a:r>
            <a:r>
              <a:rPr lang="sk-SK" dirty="0" smtClean="0"/>
              <a:t> </a:t>
            </a:r>
            <a:br>
              <a:rPr lang="sk-SK" dirty="0" smtClean="0"/>
            </a:br>
            <a:r>
              <a:rPr lang="sk-SK" b="1" dirty="0" smtClean="0"/>
              <a:t> nízke emisie škodlivín a znižovanie emisií CO2,</a:t>
            </a:r>
            <a:r>
              <a:rPr lang="sk-SK" dirty="0" smtClean="0"/>
              <a:t> </a:t>
            </a:r>
            <a:br>
              <a:rPr lang="sk-SK" dirty="0" smtClean="0"/>
            </a:br>
            <a:r>
              <a:rPr lang="sk-SK" b="1" dirty="0" smtClean="0"/>
              <a:t> hospodárne a ekologické využitie pôdy vyňatej z produkcie potravinárskych plodín,</a:t>
            </a:r>
            <a:r>
              <a:rPr lang="sk-SK" dirty="0" smtClean="0"/>
              <a:t> </a:t>
            </a:r>
            <a:br>
              <a:rPr lang="sk-SK" dirty="0" smtClean="0"/>
            </a:br>
            <a:r>
              <a:rPr lang="sk-SK" b="1" dirty="0" smtClean="0"/>
              <a:t> bezpečnosť pri zaobchádzaní</a:t>
            </a:r>
            <a:endParaRPr lang="sk-SK" dirty="0"/>
          </a:p>
        </p:txBody>
      </p:sp>
      <p:pic>
        <p:nvPicPr>
          <p:cNvPr id="4" name="Obrázok 3" descr="images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581128"/>
            <a:ext cx="3515883" cy="2276872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147</Words>
  <Application>Microsoft Office PowerPoint</Application>
  <PresentationFormat>Prezentácia na obrazovke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9" baseType="lpstr">
      <vt:lpstr>Motív Office</vt:lpstr>
      <vt:lpstr>Snímka 1</vt:lpstr>
      <vt:lpstr>Vznik biomasy</vt:lpstr>
      <vt:lpstr>Snímka 3</vt:lpstr>
      <vt:lpstr>Snímka 4</vt:lpstr>
      <vt:lpstr>Snímka 5</vt:lpstr>
      <vt:lpstr>Snímka 6</vt:lpstr>
      <vt:lpstr>Snímka 7</vt:lpstr>
      <vt:lpstr>Snímka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10</cp:revision>
  <dcterms:created xsi:type="dcterms:W3CDTF">2013-05-22T05:49:19Z</dcterms:created>
  <dcterms:modified xsi:type="dcterms:W3CDTF">2013-06-03T05:34:31Z</dcterms:modified>
</cp:coreProperties>
</file>